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  <a:srgbClr val="CC0000"/>
    <a:srgbClr val="FF0000"/>
    <a:srgbClr val="FF3300"/>
    <a:srgbClr val="FF00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-912" y="-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1DCD2333-DD20-75FF-1A39-75420F538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547ACB1E-D677-C052-34F1-E68D479F8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A5A2C257-A1AA-AC5C-30F8-EA86A2E94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7D36C717-7FCC-3A9C-7463-FA35E58DE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61CDDD75-B676-C594-ACA0-84E2F2A2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071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A6B67962-6433-0E44-DE1F-53C58C447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449F7893-C5A3-2BD0-1261-C35872162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6D4302C2-AFDE-D13F-D0F7-5A3B1C46B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AF4C11B9-13B2-3220-0731-7A3E4B5C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43348AD4-A66F-B954-B8FF-E6FA9A85D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069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="" xmlns:a16="http://schemas.microsoft.com/office/drawing/2014/main" id="{B427EC8D-03FF-EEC5-DCDF-906D426CB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A8BDEADA-9438-7C54-DDBD-EEF23F7B9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2B595293-ABF4-F4D1-C8E1-8979987F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7C52E3E8-1752-0BA5-2E6F-BC855B12E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31BB13ED-95D8-07B7-1D5D-B8185382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116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D05B9E35-70A3-0D34-637F-62DFDC5A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3B807950-849B-F92C-7FA4-C56F28085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A8BD1539-9BCF-C7EC-D69F-9B7564F60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0C8DDE19-570F-C99A-E3AD-F38E4DFE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1AD137BF-2D11-EB82-5FC9-99593C8C3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230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A5DF0876-8ADF-CE70-B565-CACA89DE4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702E2816-1852-B60D-103A-E383CE8E7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C1878837-378F-DC67-B2BF-C4AB5ABA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88E5BDA0-1186-C0A2-B9C9-F520ABDCC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21CA7EA4-E4A2-488C-E9E2-4B5FD8C2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0064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FFC9C6A2-A4CD-A3D5-14A9-122388E4E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0071BABA-87DF-9E1C-19FD-CBC2A4ED8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B8449996-2EEB-1760-7D98-6B3918BB2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5E2B2344-47CC-D649-E8DE-826F9E007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18ACA4D1-2313-258E-169D-119A3651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A634E487-E538-C88E-A9AC-3FC86742E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478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2E5B2F92-DFB9-FFD9-3C3F-3C699A748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1362CF8E-2DCE-4285-9ECA-42A0E6015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F262E1DE-E7A9-D4F7-FE26-45EFC1C6C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="" xmlns:a16="http://schemas.microsoft.com/office/drawing/2014/main" id="{8D0B529F-3EDC-A0D2-AF01-A9B7E3698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="" xmlns:a16="http://schemas.microsoft.com/office/drawing/2014/main" id="{7C35A355-D29A-B3B9-E5C0-6B2C3FA31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="" xmlns:a16="http://schemas.microsoft.com/office/drawing/2014/main" id="{C6A4D2F0-95E6-B4A7-4B4C-585A548AD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="" xmlns:a16="http://schemas.microsoft.com/office/drawing/2014/main" id="{1CD18700-F96E-79AB-9B4A-0B3B5121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="" xmlns:a16="http://schemas.microsoft.com/office/drawing/2014/main" id="{D5A76F3F-F416-DF5C-DEBB-C3FC06617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237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1BC6566E-71E2-D780-EB58-C79037F5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61243C49-54A4-2F16-83FE-1E959BC76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BE09BFE1-9238-0AC3-0AD4-D3D5D7F7C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8D7AEC07-08B6-5349-331E-9A268450E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686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="" xmlns:a16="http://schemas.microsoft.com/office/drawing/2014/main" id="{B40FBE6E-430A-6B9F-F6C8-EB96D23AF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="" xmlns:a16="http://schemas.microsoft.com/office/drawing/2014/main" id="{4D280EA0-BC76-CAF0-3C7B-6AD3AC0D9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="" xmlns:a16="http://schemas.microsoft.com/office/drawing/2014/main" id="{7640B7E8-100F-C9D2-088D-B55C079B6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5339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3C922260-F50D-0CBF-4931-62B103EA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F2EA9916-B4C5-FD7D-359D-848AB44CD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EE59D96E-032C-4E9C-7818-164A1751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108E0AC6-7A92-919D-7217-2A81BA69F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BAEB1B5B-1485-4365-F111-5FC414AE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9EC5F79F-F3F9-4B48-99D7-87514117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742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BF7884A5-1094-DDDB-B700-21D78995E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="" xmlns:a16="http://schemas.microsoft.com/office/drawing/2014/main" id="{80459413-4EC4-EC6C-5C86-CAE9067EB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DB583846-369C-B12F-36AC-1BB4ADE9D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9898C020-CDD5-B2F4-845F-DB0CD5C0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B9548692-D283-5DDC-E705-702C0FB2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6BAE9C24-B9D5-C7C7-B90B-74A20528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5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="" xmlns:a16="http://schemas.microsoft.com/office/drawing/2014/main" id="{152C473A-A346-A800-6A0A-67300BADB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0BB52A9D-4C85-2806-9F25-B6C5ADE61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A071C319-1487-0460-DE36-69AF03B2A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F22C-DDC6-458F-95FA-DFB95D6CEC2A}" type="datetimeFigureOut">
              <a:rPr lang="vi-VN" smtClean="0"/>
              <a:t>07/11/2024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F6ACC774-7DB8-7B27-5223-805F72565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949DC820-E508-A3C1-38BB-3EBC59535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9D764-BAB0-441B-9F31-FE45FFEED57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206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8206" y="5567613"/>
            <a:ext cx="6400800" cy="593558"/>
          </a:xfrm>
        </p:spPr>
        <p:txBody>
          <a:bodyPr>
            <a:noAutofit/>
          </a:bodyPr>
          <a:lstStyle/>
          <a:p>
            <a:pPr algn="r"/>
            <a:r>
              <a:rPr lang="en-US" sz="2800" b="1" i="1" dirty="0" err="1">
                <a:solidFill>
                  <a:schemeClr val="bg1"/>
                </a:solidFill>
                <a:cs typeface="Times New Roman" pitchFamily="18" charset="0"/>
              </a:rPr>
              <a:t>Kỳ</a:t>
            </a:r>
            <a:r>
              <a:rPr lang="en-US" sz="2800" b="1" i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cs typeface="Times New Roman" pitchFamily="18" charset="0"/>
              </a:rPr>
              <a:t>Văn</a:t>
            </a:r>
            <a:r>
              <a:rPr lang="en-US" sz="2800" b="1" i="1" dirty="0" smtClean="0">
                <a:solidFill>
                  <a:schemeClr val="bg1"/>
                </a:solidFill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chemeClr val="bg1"/>
                </a:solidFill>
                <a:cs typeface="Times New Roman" pitchFamily="18" charset="0"/>
              </a:rPr>
              <a:t>ngày</a:t>
            </a:r>
            <a:r>
              <a:rPr lang="en-US" sz="2800" b="1" i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vi-VN" sz="2800" b="1" i="1" dirty="0" smtClean="0">
                <a:solidFill>
                  <a:schemeClr val="bg1"/>
                </a:solidFill>
                <a:cs typeface="Times New Roman" pitchFamily="18" charset="0"/>
              </a:rPr>
              <a:t>0</a:t>
            </a:r>
            <a:r>
              <a:rPr lang="en-US" sz="2800" b="1" i="1" dirty="0">
                <a:solidFill>
                  <a:schemeClr val="bg1"/>
                </a:solidFill>
                <a:cs typeface="Times New Roman" pitchFamily="18" charset="0"/>
              </a:rPr>
              <a:t>7</a:t>
            </a:r>
            <a:r>
              <a:rPr lang="en-US" sz="2800" b="1" i="1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cs typeface="Times New Roman" pitchFamily="18" charset="0"/>
              </a:rPr>
              <a:t>tháng </a:t>
            </a:r>
            <a:r>
              <a:rPr lang="vi-VN" sz="2800" b="1" i="1" dirty="0" smtClean="0">
                <a:solidFill>
                  <a:schemeClr val="bg1"/>
                </a:solidFill>
                <a:cs typeface="Times New Roman" pitchFamily="18" charset="0"/>
              </a:rPr>
              <a:t>1</a:t>
            </a:r>
            <a:r>
              <a:rPr lang="en-US" sz="2800" b="1" i="1" dirty="0" smtClean="0">
                <a:solidFill>
                  <a:schemeClr val="bg1"/>
                </a:solidFill>
                <a:cs typeface="Times New Roman" pitchFamily="18" charset="0"/>
              </a:rPr>
              <a:t>1 </a:t>
            </a:r>
            <a:r>
              <a:rPr lang="en-US" sz="2800" b="1" i="1" dirty="0">
                <a:solidFill>
                  <a:schemeClr val="bg1"/>
                </a:solidFill>
                <a:cs typeface="Times New Roman" pitchFamily="18" charset="0"/>
              </a:rPr>
              <a:t>năm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796" y="276821"/>
            <a:ext cx="8563204" cy="15460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199" y="628650"/>
            <a:ext cx="5734473" cy="119422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1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6" name="TextBox 5"/>
          <p:cNvSpPr txBox="1"/>
          <p:nvPr/>
        </p:nvSpPr>
        <p:spPr>
          <a:xfrm>
            <a:off x="0" y="140344"/>
            <a:ext cx="12573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000" b="1" dirty="0">
                <a:solidFill>
                  <a:schemeClr val="bg1"/>
                </a:solidFill>
                <a:latin typeface="Bahnschrift SemiBold Condensed" pitchFamily="34" charset="0"/>
                <a:cs typeface="Arial" pitchFamily="34" charset="0"/>
              </a:rPr>
              <a:t>XÃ KỲ </a:t>
            </a:r>
            <a:r>
              <a:rPr lang="en-US" sz="3000" b="1" dirty="0" smtClean="0">
                <a:solidFill>
                  <a:schemeClr val="bg1"/>
                </a:solidFill>
                <a:latin typeface="Bahnschrift SemiBold Condensed" pitchFamily="34" charset="0"/>
                <a:cs typeface="Arial" pitchFamily="34" charset="0"/>
              </a:rPr>
              <a:t>VĂN</a:t>
            </a:r>
            <a:endParaRPr lang="vi-VN" sz="3000" b="1" dirty="0">
              <a:solidFill>
                <a:schemeClr val="bg1"/>
              </a:solidFill>
              <a:latin typeface="Bahnschrift SemiBold Condensed" pitchFamily="34" charset="0"/>
              <a:cs typeface="Arial" pitchFamily="34" charset="0"/>
            </a:endParaRPr>
          </a:p>
          <a:p>
            <a:pPr algn="ctr"/>
            <a:r>
              <a:rPr lang="vi-VN" sz="3000" b="1" dirty="0">
                <a:solidFill>
                  <a:schemeClr val="bg1"/>
                </a:solidFill>
                <a:latin typeface="Bahnschrift SemiBold Condensed" pitchFamily="34" charset="0"/>
                <a:cs typeface="Arial" pitchFamily="34" charset="0"/>
              </a:rPr>
              <a:t>HƯỞNG ỨNG CUỘC THI TRỰC TUYẾN TÌM HIỂU NỘI DUNG CUỐN SÁCH CỦA CỐ TỔNG BÍ </a:t>
            </a:r>
            <a:r>
              <a:rPr lang="vi-VN" sz="3000" b="1" dirty="0" smtClean="0">
                <a:solidFill>
                  <a:schemeClr val="bg1"/>
                </a:solidFill>
                <a:latin typeface="Bahnschrift SemiBold Condensed" pitchFamily="34" charset="0"/>
                <a:cs typeface="Arial" pitchFamily="34" charset="0"/>
              </a:rPr>
              <a:t>THƯ</a:t>
            </a:r>
            <a:endParaRPr lang="en-US" sz="3000" b="1" dirty="0" smtClean="0">
              <a:solidFill>
                <a:schemeClr val="bg1"/>
              </a:solidFill>
              <a:latin typeface="Bahnschrift SemiBold Condensed" pitchFamily="34" charset="0"/>
              <a:cs typeface="Arial" pitchFamily="34" charset="0"/>
            </a:endParaRPr>
          </a:p>
          <a:p>
            <a:pPr algn="ctr"/>
            <a:r>
              <a:rPr lang="vi-VN" sz="3000" b="1" dirty="0" smtClean="0">
                <a:solidFill>
                  <a:schemeClr val="bg1"/>
                </a:solidFill>
                <a:latin typeface="Bahnschrift SemiBold Condensed" pitchFamily="34" charset="0"/>
                <a:cs typeface="Arial" pitchFamily="34" charset="0"/>
              </a:rPr>
              <a:t> NGU</a:t>
            </a:r>
            <a:r>
              <a:rPr lang="en-US" sz="3000" b="1" dirty="0" smtClean="0">
                <a:solidFill>
                  <a:schemeClr val="bg1"/>
                </a:solidFill>
                <a:latin typeface="Bahnschrift SemiBold Condensed" pitchFamily="34" charset="0"/>
                <a:cs typeface="Arial" pitchFamily="34" charset="0"/>
              </a:rPr>
              <a:t>YỄN </a:t>
            </a:r>
            <a:r>
              <a:rPr lang="vi-VN" sz="3000" b="1" dirty="0" smtClean="0">
                <a:solidFill>
                  <a:schemeClr val="bg1"/>
                </a:solidFill>
                <a:latin typeface="Bahnschrift SemiBold Condensed" pitchFamily="34" charset="0"/>
                <a:cs typeface="Arial" pitchFamily="34" charset="0"/>
              </a:rPr>
              <a:t>PHÚ </a:t>
            </a:r>
            <a:r>
              <a:rPr lang="vi-VN" sz="3000" b="1" dirty="0">
                <a:solidFill>
                  <a:schemeClr val="bg1"/>
                </a:solidFill>
                <a:latin typeface="Bahnschrift SemiBold Condensed" pitchFamily="34" charset="0"/>
                <a:cs typeface="Arial" pitchFamily="34" charset="0"/>
              </a:rPr>
              <a:t>TRỌNG </a:t>
            </a:r>
            <a:endParaRPr lang="en-US" sz="3000" b="1" dirty="0">
              <a:solidFill>
                <a:schemeClr val="bg1"/>
              </a:solidFill>
              <a:latin typeface="Bahnschrift SemiBold Condensed" pitchFamily="34" charset="0"/>
              <a:cs typeface="Arial" pitchFamily="34" charset="0"/>
            </a:endParaRP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10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36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Chủ đề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 CHẤP HÀNH ĐẢNG BỘ XÃ KỲ BẮC   HỘI NGHỊ ĐÁNH GIÁ KẾT QUẢ THÁNG 5, KẾ HOẠCH  NHIỆM VỤ THÁNG 6 NĂM 2024</dc:title>
  <dc:creator>Giang Đông Nguyễn</dc:creator>
  <cp:lastModifiedBy>HP</cp:lastModifiedBy>
  <cp:revision>38</cp:revision>
  <dcterms:created xsi:type="dcterms:W3CDTF">2024-05-29T04:43:38Z</dcterms:created>
  <dcterms:modified xsi:type="dcterms:W3CDTF">2024-11-07T07:13:41Z</dcterms:modified>
</cp:coreProperties>
</file>